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2C7A-B6DF-4086-9488-5D0B05ACFDA8}" type="datetimeFigureOut">
              <a:rPr lang="ru-RU" smtClean="0"/>
              <a:t>17.03.2020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5C5F-1BA7-4976-9881-CB93621DF5B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2C7A-B6DF-4086-9488-5D0B05ACFDA8}" type="datetimeFigureOut">
              <a:rPr lang="ru-RU" smtClean="0"/>
              <a:t>17.03.2020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5C5F-1BA7-4976-9881-CB93621DF5B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2C7A-B6DF-4086-9488-5D0B05ACFDA8}" type="datetimeFigureOut">
              <a:rPr lang="ru-RU" smtClean="0"/>
              <a:t>17.03.2020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5C5F-1BA7-4976-9881-CB93621DF5B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2C7A-B6DF-4086-9488-5D0B05ACFDA8}" type="datetimeFigureOut">
              <a:rPr lang="ru-RU" smtClean="0"/>
              <a:t>17.03.2020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5C5F-1BA7-4976-9881-CB93621DF5B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2C7A-B6DF-4086-9488-5D0B05ACFDA8}" type="datetimeFigureOut">
              <a:rPr lang="ru-RU" smtClean="0"/>
              <a:t>17.03.2020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5C5F-1BA7-4976-9881-CB93621DF5B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2C7A-B6DF-4086-9488-5D0B05ACFDA8}" type="datetimeFigureOut">
              <a:rPr lang="ru-RU" smtClean="0"/>
              <a:t>17.03.2020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5C5F-1BA7-4976-9881-CB93621DF5B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2C7A-B6DF-4086-9488-5D0B05ACFDA8}" type="datetimeFigureOut">
              <a:rPr lang="ru-RU" smtClean="0"/>
              <a:t>17.03.2020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5C5F-1BA7-4976-9881-CB93621DF5B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2C7A-B6DF-4086-9488-5D0B05ACFDA8}" type="datetimeFigureOut">
              <a:rPr lang="ru-RU" smtClean="0"/>
              <a:t>17.03.2020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5C5F-1BA7-4976-9881-CB93621DF5B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2C7A-B6DF-4086-9488-5D0B05ACFDA8}" type="datetimeFigureOut">
              <a:rPr lang="ru-RU" smtClean="0"/>
              <a:t>17.03.2020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5C5F-1BA7-4976-9881-CB93621DF5B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2C7A-B6DF-4086-9488-5D0B05ACFDA8}" type="datetimeFigureOut">
              <a:rPr lang="ru-RU" smtClean="0"/>
              <a:t>17.03.2020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5C5F-1BA7-4976-9881-CB93621DF5B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2C7A-B6DF-4086-9488-5D0B05ACFDA8}" type="datetimeFigureOut">
              <a:rPr lang="ru-RU" smtClean="0"/>
              <a:t>17.03.2020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F5C5F-1BA7-4976-9881-CB93621DF5B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E2C7A-B6DF-4086-9488-5D0B05ACFDA8}" type="datetimeFigureOut">
              <a:rPr lang="ru-RU" smtClean="0"/>
              <a:t>17.03.2020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F5C5F-1BA7-4976-9881-CB93621DF5BC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err="1" smtClean="0"/>
              <a:t>Thema</a:t>
            </a:r>
            <a:r>
              <a:rPr lang="ru-RU" sz="2400" dirty="0" smtClean="0"/>
              <a:t>: «</a:t>
            </a:r>
            <a:r>
              <a:rPr lang="en-US" sz="2400" dirty="0" err="1" smtClean="0"/>
              <a:t>Meine</a:t>
            </a:r>
            <a:r>
              <a:rPr lang="en-US" sz="2400" dirty="0" smtClean="0"/>
              <a:t> </a:t>
            </a:r>
            <a:r>
              <a:rPr lang="en-US" sz="2400" dirty="0" err="1" smtClean="0"/>
              <a:t>Stadt</a:t>
            </a:r>
            <a:r>
              <a:rPr lang="ru-RU" sz="2400" dirty="0" smtClean="0"/>
              <a:t>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Текст «</a:t>
            </a:r>
            <a:r>
              <a:rPr lang="en-US" sz="2400" dirty="0" err="1" smtClean="0"/>
              <a:t>Ein</a:t>
            </a:r>
            <a:r>
              <a:rPr lang="en-US" sz="2400" dirty="0" smtClean="0"/>
              <a:t> </a:t>
            </a:r>
            <a:r>
              <a:rPr lang="en-US" sz="2400" dirty="0" err="1" smtClean="0"/>
              <a:t>Wochenende</a:t>
            </a:r>
            <a:r>
              <a:rPr lang="en-US" sz="2400" dirty="0" smtClean="0"/>
              <a:t> in Frankfurt</a:t>
            </a:r>
            <a:r>
              <a:rPr lang="ru-RU" sz="2400" dirty="0" smtClean="0"/>
              <a:t>»  </a:t>
            </a:r>
            <a:r>
              <a:rPr lang="ru-RU" sz="2400" dirty="0" err="1" smtClean="0"/>
              <a:t>стр</a:t>
            </a:r>
            <a:r>
              <a:rPr lang="ru-RU" sz="2400" dirty="0" smtClean="0"/>
              <a:t> 54. Прочитайте текст и расставьте фотографии в хронологической последовательности. </a:t>
            </a:r>
          </a:p>
          <a:p>
            <a:r>
              <a:rPr lang="ru-RU" sz="2400" smtClean="0"/>
              <a:t>Ответьте </a:t>
            </a:r>
            <a:r>
              <a:rPr lang="ru-RU" sz="2400" dirty="0" smtClean="0"/>
              <a:t>на вопрос: «Где девочки потеряли сумку?» </a:t>
            </a:r>
          </a:p>
          <a:p>
            <a:r>
              <a:rPr lang="ru-RU" sz="2400" dirty="0" err="1" smtClean="0"/>
              <a:t>Упр</a:t>
            </a:r>
            <a:r>
              <a:rPr lang="ru-RU" sz="2400" dirty="0" smtClean="0"/>
              <a:t> 12 а) </a:t>
            </a:r>
            <a:r>
              <a:rPr lang="ru-RU" sz="2400" dirty="0" err="1" smtClean="0"/>
              <a:t>стр</a:t>
            </a:r>
            <a:r>
              <a:rPr lang="ru-RU" sz="2400" dirty="0" smtClean="0"/>
              <a:t> 55 Поговорим о прошлом. Найдите предложения в тексте</a:t>
            </a:r>
            <a:r>
              <a:rPr lang="en-US" sz="2400" dirty="0" smtClean="0"/>
              <a:t> </a:t>
            </a:r>
            <a:r>
              <a:rPr lang="ru-RU" sz="2400" dirty="0" smtClean="0"/>
              <a:t>на </a:t>
            </a:r>
            <a:r>
              <a:rPr lang="ru-RU" sz="2400" dirty="0" err="1" smtClean="0"/>
              <a:t>стр</a:t>
            </a:r>
            <a:r>
              <a:rPr lang="ru-RU" sz="2400" dirty="0" smtClean="0"/>
              <a:t> 54 с </a:t>
            </a:r>
            <a:r>
              <a:rPr lang="en-US" sz="2400" dirty="0" smtClean="0"/>
              <a:t>war </a:t>
            </a:r>
            <a:r>
              <a:rPr lang="ru-RU" sz="2400" dirty="0" smtClean="0"/>
              <a:t>и </a:t>
            </a:r>
            <a:r>
              <a:rPr lang="en-US" sz="2400" dirty="0" err="1" smtClean="0"/>
              <a:t>hatte</a:t>
            </a:r>
            <a:r>
              <a:rPr lang="ru-RU" sz="2400" dirty="0" smtClean="0"/>
              <a:t>. Предложения переведите на русский язык</a:t>
            </a:r>
          </a:p>
          <a:p>
            <a:r>
              <a:rPr lang="ru-RU" sz="2400" dirty="0" err="1" smtClean="0"/>
              <a:t>Упр</a:t>
            </a:r>
            <a:r>
              <a:rPr lang="ru-RU" sz="2400" dirty="0" smtClean="0"/>
              <a:t> 12 </a:t>
            </a:r>
            <a:r>
              <a:rPr lang="en-US" sz="2400" dirty="0" smtClean="0"/>
              <a:t>b) </a:t>
            </a:r>
            <a:r>
              <a:rPr lang="ru-RU" sz="2400" dirty="0" smtClean="0"/>
              <a:t>Найдите предложения в тексте</a:t>
            </a:r>
            <a:r>
              <a:rPr lang="en-US" sz="2400" dirty="0" smtClean="0"/>
              <a:t> </a:t>
            </a:r>
            <a:r>
              <a:rPr lang="ru-RU" sz="2400" dirty="0" smtClean="0"/>
              <a:t>на </a:t>
            </a:r>
            <a:r>
              <a:rPr lang="ru-RU" sz="2400" dirty="0" err="1" smtClean="0"/>
              <a:t>стр</a:t>
            </a:r>
            <a:r>
              <a:rPr lang="ru-RU" sz="2400" dirty="0" smtClean="0"/>
              <a:t> 54 </a:t>
            </a:r>
            <a:r>
              <a:rPr lang="en-US" sz="2400" dirty="0" smtClean="0"/>
              <a:t>c </a:t>
            </a:r>
            <a:r>
              <a:rPr lang="ru-RU" sz="2400" dirty="0" smtClean="0"/>
              <a:t>формами глаголов </a:t>
            </a:r>
            <a:r>
              <a:rPr lang="en-US" sz="2400" dirty="0" err="1" smtClean="0"/>
              <a:t>gegessen</a:t>
            </a:r>
            <a:r>
              <a:rPr lang="en-US" sz="2400" dirty="0" smtClean="0"/>
              <a:t>, </a:t>
            </a:r>
            <a:r>
              <a:rPr lang="en-US" sz="2400" dirty="0" err="1" smtClean="0"/>
              <a:t>gekauft</a:t>
            </a:r>
            <a:r>
              <a:rPr lang="en-US" sz="2400" dirty="0" smtClean="0"/>
              <a:t>, </a:t>
            </a:r>
            <a:r>
              <a:rPr lang="en-US" sz="2400" dirty="0" err="1" smtClean="0"/>
              <a:t>gesehen</a:t>
            </a:r>
            <a:r>
              <a:rPr lang="en-US" sz="2400" dirty="0" smtClean="0"/>
              <a:t>, </a:t>
            </a:r>
            <a:r>
              <a:rPr lang="en-US" sz="2400" dirty="0" err="1" smtClean="0"/>
              <a:t>gemacht</a:t>
            </a:r>
            <a:r>
              <a:rPr lang="en-US" sz="2400" dirty="0" smtClean="0"/>
              <a:t>, </a:t>
            </a:r>
            <a:r>
              <a:rPr lang="en-US" sz="2400" dirty="0" err="1" smtClean="0"/>
              <a:t>verloren</a:t>
            </a:r>
            <a:r>
              <a:rPr lang="en-US" sz="2400" dirty="0" smtClean="0"/>
              <a:t>.</a:t>
            </a:r>
            <a:r>
              <a:rPr lang="ru-RU" sz="2400" dirty="0" smtClean="0"/>
              <a:t> Подумайте: «Как называется инфинитив этих глаголов?»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95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Thema: «Meine Stadt»</vt:lpstr>
    </vt:vector>
  </TitlesOfParts>
  <Company>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Thema: «Meine Stadt»</dc:title>
  <dc:creator>p4</dc:creator>
  <cp:lastModifiedBy>p4</cp:lastModifiedBy>
  <cp:revision>1</cp:revision>
  <dcterms:created xsi:type="dcterms:W3CDTF">2020-03-17T08:46:19Z</dcterms:created>
  <dcterms:modified xsi:type="dcterms:W3CDTF">2020-03-17T09:09:39Z</dcterms:modified>
</cp:coreProperties>
</file>