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64" r:id="rId4"/>
    <p:sldId id="263" r:id="rId5"/>
    <p:sldId id="267" r:id="rId6"/>
    <p:sldId id="270" r:id="rId7"/>
    <p:sldId id="271" r:id="rId8"/>
    <p:sldId id="259" r:id="rId9"/>
    <p:sldId id="283" r:id="rId10"/>
    <p:sldId id="284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1297BA4-CD77-4ED3-A9CF-A861DEA824CF}" type="datetimeFigureOut">
              <a:rPr lang="ru-RU"/>
              <a:pPr>
                <a:defRPr/>
              </a:pPr>
              <a:t>18.03.2020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4FB5219-8CEE-4BDC-B9A2-1A0B1C8035D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9324821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AF6B32F-F6B7-4EFE-AEC7-F8EE34388B63}" type="slidenum">
              <a:rPr lang="ru-RU" altLang="ru-RU"/>
              <a:pPr eaLnBrk="1" hangingPunct="1"/>
              <a:t>5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638879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03F7B0-0811-4B98-8BD2-BCAF57426712}" type="slidenum">
              <a:rPr lang="ru-RU" altLang="ru-RU"/>
              <a:pPr eaLnBrk="1" hangingPunct="1"/>
              <a:t>6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25421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1418B2F-E11B-4234-BF2B-41AF7C9CBF88}" type="slidenum">
              <a:rPr lang="ru-RU" altLang="ru-RU"/>
              <a:pPr eaLnBrk="1" hangingPunct="1"/>
              <a:t>7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296677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358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C0EDA71-DC7E-4ACA-A4E3-F04F84AF7222}" type="slidenum">
              <a:rPr lang="ru-RU" altLang="ru-RU"/>
              <a:pPr eaLnBrk="1" hangingPunct="1"/>
              <a:t>9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91889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FFC4A9-5931-4CFC-BC88-F21D0A6F39D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533252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E144FC-FFBB-4F4E-9EAE-5FF68774330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243803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DAB34A-B559-4ED4-9356-2921D590C4A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858458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51FD3D-B414-4097-9B56-F5D7C1FB15E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084600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FC8CDD-759D-44C4-BB00-C8421E1CFE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538573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C49DFE-2CF0-412B-B1DC-064E9485F40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468928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BFF838-EB4C-4086-B3E9-BF615C9531C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251470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197EF4-A191-4C3E-AED8-7CBCA0C6900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162953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DEA5AF-E5A2-4AD1-97ED-DD12E01B090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13394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C1FB98-752F-4461-B950-372FE875DE8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14238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06EF94-DAA5-43DD-A664-45FAC92CC98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124608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03EF932-AFC9-4512-91FE-4EDA28E5BFD7}" type="slidenum">
              <a:rPr lang="ru-RU" altLang="ru-RU"/>
              <a:pPr/>
              <a:t>‹#›</a:t>
            </a:fld>
            <a:endParaRPr lang="ru-RU" altLang="ru-RU"/>
          </a:p>
        </p:txBody>
      </p:sp>
      <p:pic>
        <p:nvPicPr>
          <p:cNvPr id="2052" name="Picture 4" descr="http://www.uchportal.ru/_ld/562/94598632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all-biography.ru/alpha/s/shukshin-vasilij-shukshin-vasily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600200"/>
            <a:ext cx="3048000" cy="1470025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20000"/>
              </a:spcBef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  <a:hlinkClick r:id="rId2"/>
              </a:rPr>
              <a:t>Биография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  <a:hlinkClick r:id="rId2"/>
              </a:rPr>
              <a:t/>
            </a:r>
            <a:b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  <a:hlinkClick r:id="rId2"/>
              </a:rPr>
            </a:b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  <a:hlinkClick r:id="rId2"/>
              </a:rPr>
              <a:t>Шукшина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  <a:hlinkClick r:id="rId2"/>
              </a:rPr>
              <a:t/>
            </a:r>
            <a:b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  <a:hlinkClick r:id="rId2"/>
              </a:rPr>
            </a:b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  <a:hlinkClick r:id="rId2"/>
              </a:rPr>
              <a:t>Василия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  <a:hlinkClick r:id="rId2"/>
              </a:rPr>
              <a:t/>
            </a:r>
            <a:b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  <a:hlinkClick r:id="rId2"/>
              </a:rPr>
            </a:br>
            <a:r>
              <a:rPr lang="ru-RU" sz="36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  <a:hlinkClick r:id="rId2"/>
              </a:rPr>
              <a:t>Макаровича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(1929 — 1974)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854" r="17072" b="2439"/>
          <a:stretch/>
        </p:blipFill>
        <p:spPr>
          <a:xfrm>
            <a:off x="4343400" y="1295400"/>
            <a:ext cx="4191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219201"/>
            <a:ext cx="7772400" cy="3187700"/>
          </a:xfrm>
        </p:spPr>
        <p:txBody>
          <a:bodyPr anchor="t"/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Задания: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 </a:t>
            </a:r>
            <a:r>
              <a:rPr lang="ru-RU" sz="2800" dirty="0" smtClean="0"/>
              <a:t>Прочитайте произведение В.М.Шукшина «Критики»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Ответьте письменно на 1-4 вопросы стр.137.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731838"/>
          </a:xfrm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Родина Шукшина</a:t>
            </a:r>
            <a:br>
              <a:rPr lang="ru-RU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Село Сростки Алтайского края</a:t>
            </a:r>
            <a:r>
              <a:rPr lang="ru-RU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5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5257800"/>
            <a:ext cx="7924800" cy="1447800"/>
          </a:xfrm>
          <a:ln>
            <a:solidFill>
              <a:srgbClr val="7030A0"/>
            </a:solidFill>
          </a:ln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Василий </a:t>
            </a:r>
            <a:r>
              <a:rPr 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Макарович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Шукшин родился 25 июля 1929 года в селе Сростки </a:t>
            </a:r>
            <a:r>
              <a:rPr 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Бийского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района Алтайского края, на берегу реки </a:t>
            </a:r>
            <a:r>
              <a:rPr 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Катынь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у горы Пикет.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ru-RU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3076" name="Picture 6" descr="Картинка 1 из 238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371600"/>
            <a:ext cx="5410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Родители и   детство Шукшина</a:t>
            </a:r>
          </a:p>
        </p:txBody>
      </p:sp>
      <p:sp>
        <p:nvSpPr>
          <p:cNvPr id="3075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0" y="1143000"/>
            <a:ext cx="5334000" cy="3992563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>
              <a:buFontTx/>
              <a:buNone/>
              <a:defRPr/>
            </a:pPr>
            <a:r>
              <a:rPr lang="ru-RU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Отец, Макар Леонтьевич Шукшин был арестован и расстрелян в 1933 году, во время коллективизации. Мать, Мария Сергеевна, взяла на себя все заботы о семье. По воспоминаниям очевидцев, </a:t>
            </a:r>
            <a:r>
              <a:rPr lang="ru-RU" sz="18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Василий Шукшин</a:t>
            </a:r>
            <a:r>
              <a:rPr lang="ru-RU" sz="1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рос мальчишкой замкнутым, что называется, «себе на уме». В общении со сверстниками он держал себя строго и требовал, чтобы те называли его не Васей, а Василием. Те, естественно, не понимали подобных просьб и частенько насмехались над товарищем. В таких случаях Шукшин поступал соответственно своему характеру - убегал в протоки Катуни и скрывался на ее островах по нескольку дней.</a:t>
            </a:r>
            <a:endParaRPr lang="ru-RU" b="1" dirty="0">
              <a:solidFill>
                <a:schemeClr val="accent6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100" name="Picture 5" descr="Картинка 5 из 36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19200"/>
            <a:ext cx="38100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поисках призвания</a:t>
            </a:r>
          </a:p>
        </p:txBody>
      </p:sp>
      <p:sp>
        <p:nvSpPr>
          <p:cNvPr id="3075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3733800" y="1295400"/>
            <a:ext cx="5410200" cy="4800600"/>
          </a:xfrm>
          <a:ln>
            <a:solidFill>
              <a:srgbClr val="7030A0"/>
            </a:solidFill>
          </a:ln>
        </p:spPr>
        <p:txBody>
          <a:bodyPr/>
          <a:lstStyle/>
          <a:p>
            <a:pPr marL="514350" indent="-514350"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	В 1944 году Василий Шукшин окончил 7 классов. Уже после службы в Военно-морском флоте, в 1953 году, сдал экзамены на аттестат зрелости и некоторое время работал учителем в вечерней школе рабочей молодежи с исполнением обязанностей директора школы. Кем только ни работал Василий Шукшин: и земледельцем, и разнорабочим, и слесарем-такелажником, маляром, грузчиком, радистом, учителем, комсомольским работником. </a:t>
            </a:r>
            <a:endParaRPr lang="ru-RU" sz="2400" b="1" dirty="0" smtClean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6148" name="Picture 6" descr="Картинка 6 из 36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45508"/>
            <a:ext cx="3322983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Начало творческого пути</a:t>
            </a:r>
          </a:p>
        </p:txBody>
      </p:sp>
      <p:sp>
        <p:nvSpPr>
          <p:cNvPr id="3075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990600"/>
            <a:ext cx="7848600" cy="5486400"/>
          </a:xfrm>
          <a:ln>
            <a:solidFill>
              <a:srgbClr val="7030A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	В 1954 году Шукшин решает ехать в Москву — поступать на сценарный факультет Всесоюзного государственного института кинематографии (ВГИК). Мать не стала препятствовать сыну в этом желании и сделала все, что могла: продала корову и вырученные деньги отдала сыну.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Придя на сценарный факультет </a:t>
            </a:r>
            <a:r>
              <a:rPr 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ВГИКа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Шукшин представил на суд экзаменаторов свои рассказы, которые были записаны в толстую амбарную тетрадь. Так как почерк у Шукшина был очень мелкий, а тетрадь была очень толстая, девушки в приемной комиссии читать написанное поленились, решив про себя, что этот абитуриент — типичный графоман. Однако, чтобы не обижать его, решили посоветовать: «У вас фактурная внешность, идите на актёрский».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Проза Шукшина</a:t>
            </a:r>
          </a:p>
        </p:txBody>
      </p:sp>
      <p:sp>
        <p:nvSpPr>
          <p:cNvPr id="3075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3657600" y="1066800"/>
            <a:ext cx="4953000" cy="5029200"/>
          </a:xfrm>
          <a:ln>
            <a:solidFill>
              <a:srgbClr val="7030A0"/>
            </a:solidFill>
          </a:ln>
        </p:spPr>
        <p:txBody>
          <a:bodyPr/>
          <a:lstStyle/>
          <a:p>
            <a:pPr>
              <a:buFontTx/>
              <a:buNone/>
              <a:defRPr/>
            </a:pP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Многие годы Василий </a:t>
            </a:r>
            <a:r>
              <a:rPr lang="ru-RU" sz="20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Макарович</a:t>
            </a:r>
            <a:r>
              <a:rPr lang="ru-RU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совмещал работу над фильмами с писательской деятельностью. Писал он от руки в ученическую тетрадь и обычно по ночам. Мир любимых персонажей Василия </a:t>
            </a:r>
            <a:r>
              <a:rPr lang="ru-RU" sz="20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Макаровича</a:t>
            </a:r>
            <a:r>
              <a:rPr lang="ru-RU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Шукшина — люди «с чудинкой».</a:t>
            </a:r>
          </a:p>
          <a:p>
            <a:pPr>
              <a:buFontTx/>
              <a:buNone/>
              <a:defRPr/>
            </a:pPr>
            <a:r>
              <a:rPr lang="ru-RU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Сборник «Сельские жители», «Там, вдали», «Характеры», в которых показано многообразие современных социально-психологических типов, образы «странных» людей из народа, несущих в себе нравственную чистоту и требовательность к жизни.</a:t>
            </a:r>
          </a:p>
          <a:p>
            <a:pPr>
              <a:buFontTx/>
              <a:buNone/>
              <a:defRPr/>
            </a:pPr>
            <a:endParaRPr lang="ru-RU" sz="2400" b="1" dirty="0" smtClean="0">
              <a:solidFill>
                <a:schemeClr val="accent6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  <a:defRPr/>
            </a:pP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268" name="Picture 2" descr="Картинка 12 из 19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38200"/>
            <a:ext cx="2819400" cy="408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4419600" y="304800"/>
            <a:ext cx="4495800" cy="3048000"/>
          </a:xfrm>
          <a:ln>
            <a:noFill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Фильм В.М. Шукшина «Живет такой парень» получил международное признание на 16-м Международном венецианском кинофестивале.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	Герой – простой парень, со своими радостями и бедами, с открытым сердцем, широкой натурой и задушевностью, столь свойственными русскому человеку.</a:t>
            </a:r>
            <a:endParaRPr lang="ru-RU" sz="2400" b="1" dirty="0" smtClean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3200400"/>
            <a:ext cx="2590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1972 году Василий </a:t>
            </a:r>
            <a:r>
              <a:rPr lang="ru-RU" sz="20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Макарович</a:t>
            </a:r>
            <a:r>
              <a:rPr lang="ru-RU" sz="2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Шукшин снял художественный фильм «Печки-лавочки». В нем участвовали его жена (Лидия Федосеева-Шукшина) и обе маленькие дочки (Маша и Оля).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Картинка 12 из 43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4505739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Дочь Мария Шукшина</a:t>
            </a:r>
          </a:p>
        </p:txBody>
      </p:sp>
      <p:pic>
        <p:nvPicPr>
          <p:cNvPr id="18436" name="Picture 6" descr="Картинка 10 из 137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1417638"/>
            <a:ext cx="3429000" cy="4550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Смерть Шукшина</a:t>
            </a:r>
          </a:p>
        </p:txBody>
      </p:sp>
      <p:sp>
        <p:nvSpPr>
          <p:cNvPr id="3075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3657600" y="1600200"/>
            <a:ext cx="5029200" cy="2057400"/>
          </a:xfrm>
          <a:ln>
            <a:solidFill>
              <a:srgbClr val="7030A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	Умер Василий </a:t>
            </a:r>
            <a:r>
              <a:rPr lang="ru-RU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Макарович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Шукшин 2 октября 1974 </a:t>
            </a:r>
            <a:r>
              <a:rPr lang="ru-RU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года.</a:t>
            </a:r>
            <a:endParaRPr lang="ru-RU" sz="2400" b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ru-RU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9460" name="Picture 6" descr="Картинка 7 из 87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76400"/>
            <a:ext cx="2819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Custom 3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C00000"/>
      </a:hlink>
      <a:folHlink>
        <a:srgbClr val="C000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95</Words>
  <Application>Microsoft Office PowerPoint</Application>
  <PresentationFormat>Экран (4:3)</PresentationFormat>
  <Paragraphs>28</Paragraphs>
  <Slides>10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Оформление по умолчанию</vt:lpstr>
      <vt:lpstr>Биография Шукшина Василия Макаровича  (1929 — 1974)</vt:lpstr>
      <vt:lpstr>Родина Шукшина Село Сростки Алтайского края </vt:lpstr>
      <vt:lpstr>Родители и   детство Шукшина</vt:lpstr>
      <vt:lpstr>В поисках призвания</vt:lpstr>
      <vt:lpstr>Начало творческого пути</vt:lpstr>
      <vt:lpstr>Проза Шукшина</vt:lpstr>
      <vt:lpstr>Слайд 7</vt:lpstr>
      <vt:lpstr>Дочь Мария Шукшина</vt:lpstr>
      <vt:lpstr>Смерть Шукшина</vt:lpstr>
      <vt:lpstr>Слайд 10</vt:lpstr>
    </vt:vector>
  </TitlesOfParts>
  <Company>MBS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rus-yz</cp:lastModifiedBy>
  <cp:revision>37</cp:revision>
  <dcterms:created xsi:type="dcterms:W3CDTF">2003-10-16T19:03:29Z</dcterms:created>
  <dcterms:modified xsi:type="dcterms:W3CDTF">2020-03-18T06:49:01Z</dcterms:modified>
</cp:coreProperties>
</file>