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2DD7C-20CF-4162-B42F-2C24AFD83F8D}" type="datetimeFigureOut">
              <a:rPr lang="ru-RU" smtClean="0"/>
              <a:t>18.03.2020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AF1EF-FF1B-4710-9F50-7505D99A6B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2DD7C-20CF-4162-B42F-2C24AFD83F8D}" type="datetimeFigureOut">
              <a:rPr lang="ru-RU" smtClean="0"/>
              <a:t>18.03.2020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AF1EF-FF1B-4710-9F50-7505D99A6B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2DD7C-20CF-4162-B42F-2C24AFD83F8D}" type="datetimeFigureOut">
              <a:rPr lang="ru-RU" smtClean="0"/>
              <a:t>18.03.2020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AF1EF-FF1B-4710-9F50-7505D99A6B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2DD7C-20CF-4162-B42F-2C24AFD83F8D}" type="datetimeFigureOut">
              <a:rPr lang="ru-RU" smtClean="0"/>
              <a:t>18.03.2020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AF1EF-FF1B-4710-9F50-7505D99A6B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2DD7C-20CF-4162-B42F-2C24AFD83F8D}" type="datetimeFigureOut">
              <a:rPr lang="ru-RU" smtClean="0"/>
              <a:t>18.03.2020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AF1EF-FF1B-4710-9F50-7505D99A6B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2DD7C-20CF-4162-B42F-2C24AFD83F8D}" type="datetimeFigureOut">
              <a:rPr lang="ru-RU" smtClean="0"/>
              <a:t>18.03.2020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AF1EF-FF1B-4710-9F50-7505D99A6B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2DD7C-20CF-4162-B42F-2C24AFD83F8D}" type="datetimeFigureOut">
              <a:rPr lang="ru-RU" smtClean="0"/>
              <a:t>18.03.2020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AF1EF-FF1B-4710-9F50-7505D99A6B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2DD7C-20CF-4162-B42F-2C24AFD83F8D}" type="datetimeFigureOut">
              <a:rPr lang="ru-RU" smtClean="0"/>
              <a:t>18.03.2020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AF1EF-FF1B-4710-9F50-7505D99A6B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2DD7C-20CF-4162-B42F-2C24AFD83F8D}" type="datetimeFigureOut">
              <a:rPr lang="ru-RU" smtClean="0"/>
              <a:t>18.03.2020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AF1EF-FF1B-4710-9F50-7505D99A6B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2DD7C-20CF-4162-B42F-2C24AFD83F8D}" type="datetimeFigureOut">
              <a:rPr lang="ru-RU" smtClean="0"/>
              <a:t>18.03.2020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AF1EF-FF1B-4710-9F50-7505D99A6B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2DD7C-20CF-4162-B42F-2C24AFD83F8D}" type="datetimeFigureOut">
              <a:rPr lang="ru-RU" smtClean="0"/>
              <a:t>18.03.2020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AF1EF-FF1B-4710-9F50-7505D99A6B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2DD7C-20CF-4162-B42F-2C24AFD83F8D}" type="datetimeFigureOut">
              <a:rPr lang="ru-RU" smtClean="0"/>
              <a:t>18.03.2020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5AF1EF-FF1B-4710-9F50-7505D99A6B8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00043"/>
            <a:ext cx="7772400" cy="121444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Образование  и философия.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Параграф 26.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1785926"/>
            <a:ext cx="8143932" cy="4500594"/>
          </a:xfrm>
        </p:spPr>
        <p:txBody>
          <a:bodyPr/>
          <a:lstStyle/>
          <a:p>
            <a:r>
              <a:rPr lang="ru-RU" dirty="0" smtClean="0"/>
              <a:t>Прочитать параграф, выписать термины: корпоративное общество, землячества, декан, ректор, магистр, диспут, схоластика, рационализм, мистика.</a:t>
            </a:r>
          </a:p>
          <a:p>
            <a:r>
              <a:rPr lang="ru-RU" dirty="0" smtClean="0"/>
              <a:t>Задания: стр.223, таблица «Знаменитые учёные </a:t>
            </a:r>
            <a:r>
              <a:rPr lang="ru-RU" smtClean="0"/>
              <a:t>европейского Средневековья».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40</Words>
  <Application>Microsoft Office PowerPoint</Application>
  <PresentationFormat>Экран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Образование  и философия.  Параграф 26.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HP</dc:creator>
  <cp:lastModifiedBy>HP</cp:lastModifiedBy>
  <cp:revision>3</cp:revision>
  <dcterms:created xsi:type="dcterms:W3CDTF">2020-03-18T06:23:05Z</dcterms:created>
  <dcterms:modified xsi:type="dcterms:W3CDTF">2020-03-18T06:47:08Z</dcterms:modified>
</cp:coreProperties>
</file>