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8" d="100"/>
          <a:sy n="68" d="100"/>
        </p:scale>
        <p:origin x="60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BDEEAEE-5D92-48F6-8937-899EC8F8352C}" type="datetimeFigureOut">
              <a:rPr lang="ru-RU" smtClean="0"/>
              <a:t>17.03.2020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408F33D-4AB7-4DD3-96BA-5374388882C9}" type="slidenum">
              <a:rPr lang="ru-RU" smtClean="0"/>
              <a:t>‹#›</a:t>
            </a:fld>
            <a:endParaRPr lang="ru-RU"/>
          </a:p>
        </p:txBody>
      </p:sp>
    </p:spTree>
    <p:extLst>
      <p:ext uri="{BB962C8B-B14F-4D97-AF65-F5344CB8AC3E}">
        <p14:creationId xmlns:p14="http://schemas.microsoft.com/office/powerpoint/2010/main" val="461044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BDEEAEE-5D92-48F6-8937-899EC8F8352C}" type="datetimeFigureOut">
              <a:rPr lang="ru-RU" smtClean="0"/>
              <a:t>17.03.2020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408F33D-4AB7-4DD3-96BA-5374388882C9}" type="slidenum">
              <a:rPr lang="ru-RU" smtClean="0"/>
              <a:t>‹#›</a:t>
            </a:fld>
            <a:endParaRPr lang="ru-RU"/>
          </a:p>
        </p:txBody>
      </p:sp>
    </p:spTree>
    <p:extLst>
      <p:ext uri="{BB962C8B-B14F-4D97-AF65-F5344CB8AC3E}">
        <p14:creationId xmlns:p14="http://schemas.microsoft.com/office/powerpoint/2010/main" val="3888760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BDEEAEE-5D92-48F6-8937-899EC8F8352C}" type="datetimeFigureOut">
              <a:rPr lang="ru-RU" smtClean="0"/>
              <a:t>17.03.2020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408F33D-4AB7-4DD3-96BA-5374388882C9}" type="slidenum">
              <a:rPr lang="ru-RU" smtClean="0"/>
              <a:t>‹#›</a:t>
            </a:fld>
            <a:endParaRPr lang="ru-RU"/>
          </a:p>
        </p:txBody>
      </p:sp>
    </p:spTree>
    <p:extLst>
      <p:ext uri="{BB962C8B-B14F-4D97-AF65-F5344CB8AC3E}">
        <p14:creationId xmlns:p14="http://schemas.microsoft.com/office/powerpoint/2010/main" val="3710583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BDEEAEE-5D92-48F6-8937-899EC8F8352C}" type="datetimeFigureOut">
              <a:rPr lang="ru-RU" smtClean="0"/>
              <a:t>17.03.2020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408F33D-4AB7-4DD3-96BA-5374388882C9}" type="slidenum">
              <a:rPr lang="ru-RU" smtClean="0"/>
              <a:t>‹#›</a:t>
            </a:fld>
            <a:endParaRPr lang="ru-RU"/>
          </a:p>
        </p:txBody>
      </p:sp>
    </p:spTree>
    <p:extLst>
      <p:ext uri="{BB962C8B-B14F-4D97-AF65-F5344CB8AC3E}">
        <p14:creationId xmlns:p14="http://schemas.microsoft.com/office/powerpoint/2010/main" val="3517742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BDEEAEE-5D92-48F6-8937-899EC8F8352C}" type="datetimeFigureOut">
              <a:rPr lang="ru-RU" smtClean="0"/>
              <a:t>17.03.2020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408F33D-4AB7-4DD3-96BA-5374388882C9}" type="slidenum">
              <a:rPr lang="ru-RU" smtClean="0"/>
              <a:t>‹#›</a:t>
            </a:fld>
            <a:endParaRPr lang="ru-RU"/>
          </a:p>
        </p:txBody>
      </p:sp>
    </p:spTree>
    <p:extLst>
      <p:ext uri="{BB962C8B-B14F-4D97-AF65-F5344CB8AC3E}">
        <p14:creationId xmlns:p14="http://schemas.microsoft.com/office/powerpoint/2010/main" val="3514665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BDEEAEE-5D92-48F6-8937-899EC8F8352C}" type="datetimeFigureOut">
              <a:rPr lang="ru-RU" smtClean="0"/>
              <a:t>17.03.2020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408F33D-4AB7-4DD3-96BA-5374388882C9}" type="slidenum">
              <a:rPr lang="ru-RU" smtClean="0"/>
              <a:t>‹#›</a:t>
            </a:fld>
            <a:endParaRPr lang="ru-RU"/>
          </a:p>
        </p:txBody>
      </p:sp>
    </p:spTree>
    <p:extLst>
      <p:ext uri="{BB962C8B-B14F-4D97-AF65-F5344CB8AC3E}">
        <p14:creationId xmlns:p14="http://schemas.microsoft.com/office/powerpoint/2010/main" val="4220112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BDEEAEE-5D92-48F6-8937-899EC8F8352C}" type="datetimeFigureOut">
              <a:rPr lang="ru-RU" smtClean="0"/>
              <a:t>17.03.2020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408F33D-4AB7-4DD3-96BA-5374388882C9}" type="slidenum">
              <a:rPr lang="ru-RU" smtClean="0"/>
              <a:t>‹#›</a:t>
            </a:fld>
            <a:endParaRPr lang="ru-RU"/>
          </a:p>
        </p:txBody>
      </p:sp>
    </p:spTree>
    <p:extLst>
      <p:ext uri="{BB962C8B-B14F-4D97-AF65-F5344CB8AC3E}">
        <p14:creationId xmlns:p14="http://schemas.microsoft.com/office/powerpoint/2010/main" val="228582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BDEEAEE-5D92-48F6-8937-899EC8F8352C}" type="datetimeFigureOut">
              <a:rPr lang="ru-RU" smtClean="0"/>
              <a:t>17.03.2020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408F33D-4AB7-4DD3-96BA-5374388882C9}" type="slidenum">
              <a:rPr lang="ru-RU" smtClean="0"/>
              <a:t>‹#›</a:t>
            </a:fld>
            <a:endParaRPr lang="ru-RU"/>
          </a:p>
        </p:txBody>
      </p:sp>
    </p:spTree>
    <p:extLst>
      <p:ext uri="{BB962C8B-B14F-4D97-AF65-F5344CB8AC3E}">
        <p14:creationId xmlns:p14="http://schemas.microsoft.com/office/powerpoint/2010/main" val="3262503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BDEEAEE-5D92-48F6-8937-899EC8F8352C}" type="datetimeFigureOut">
              <a:rPr lang="ru-RU" smtClean="0"/>
              <a:t>17.03.2020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408F33D-4AB7-4DD3-96BA-5374388882C9}" type="slidenum">
              <a:rPr lang="ru-RU" smtClean="0"/>
              <a:t>‹#›</a:t>
            </a:fld>
            <a:endParaRPr lang="ru-RU"/>
          </a:p>
        </p:txBody>
      </p:sp>
    </p:spTree>
    <p:extLst>
      <p:ext uri="{BB962C8B-B14F-4D97-AF65-F5344CB8AC3E}">
        <p14:creationId xmlns:p14="http://schemas.microsoft.com/office/powerpoint/2010/main" val="721521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BDEEAEE-5D92-48F6-8937-899EC8F8352C}" type="datetimeFigureOut">
              <a:rPr lang="ru-RU" smtClean="0"/>
              <a:t>17.03.2020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408F33D-4AB7-4DD3-96BA-5374388882C9}" type="slidenum">
              <a:rPr lang="ru-RU" smtClean="0"/>
              <a:t>‹#›</a:t>
            </a:fld>
            <a:endParaRPr lang="ru-RU"/>
          </a:p>
        </p:txBody>
      </p:sp>
    </p:spTree>
    <p:extLst>
      <p:ext uri="{BB962C8B-B14F-4D97-AF65-F5344CB8AC3E}">
        <p14:creationId xmlns:p14="http://schemas.microsoft.com/office/powerpoint/2010/main" val="3306423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BDEEAEE-5D92-48F6-8937-899EC8F8352C}" type="datetimeFigureOut">
              <a:rPr lang="ru-RU" smtClean="0"/>
              <a:t>17.03.2020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408F33D-4AB7-4DD3-96BA-5374388882C9}" type="slidenum">
              <a:rPr lang="ru-RU" smtClean="0"/>
              <a:t>‹#›</a:t>
            </a:fld>
            <a:endParaRPr lang="ru-RU"/>
          </a:p>
        </p:txBody>
      </p:sp>
    </p:spTree>
    <p:extLst>
      <p:ext uri="{BB962C8B-B14F-4D97-AF65-F5344CB8AC3E}">
        <p14:creationId xmlns:p14="http://schemas.microsoft.com/office/powerpoint/2010/main" val="3456586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DEEAEE-5D92-48F6-8937-899EC8F8352C}" type="datetimeFigureOut">
              <a:rPr lang="ru-RU" smtClean="0"/>
              <a:t>17.03.2020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08F33D-4AB7-4DD3-96BA-5374388882C9}" type="slidenum">
              <a:rPr lang="ru-RU" smtClean="0"/>
              <a:t>‹#›</a:t>
            </a:fld>
            <a:endParaRPr lang="ru-RU"/>
          </a:p>
        </p:txBody>
      </p:sp>
    </p:spTree>
    <p:extLst>
      <p:ext uri="{BB962C8B-B14F-4D97-AF65-F5344CB8AC3E}">
        <p14:creationId xmlns:p14="http://schemas.microsoft.com/office/powerpoint/2010/main" val="1779430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English 6 </a:t>
            </a:r>
            <a:r>
              <a:rPr lang="ru-RU" dirty="0" smtClean="0"/>
              <a:t>класс</a:t>
            </a:r>
            <a:endParaRPr lang="ru-RU" dirty="0"/>
          </a:p>
        </p:txBody>
      </p:sp>
      <p:sp>
        <p:nvSpPr>
          <p:cNvPr id="3" name="Подзаголовок 2"/>
          <p:cNvSpPr>
            <a:spLocks noGrp="1"/>
          </p:cNvSpPr>
          <p:nvPr>
            <p:ph type="subTitle" idx="1"/>
          </p:nvPr>
        </p:nvSpPr>
        <p:spPr/>
        <p:txBody>
          <a:bodyPr/>
          <a:lstStyle/>
          <a:p>
            <a:r>
              <a:rPr lang="ru-RU" dirty="0" smtClean="0"/>
              <a:t>Тема : лето или зима?</a:t>
            </a:r>
            <a:endParaRPr lang="ru-RU" dirty="0"/>
          </a:p>
        </p:txBody>
      </p:sp>
    </p:spTree>
    <p:extLst>
      <p:ext uri="{BB962C8B-B14F-4D97-AF65-F5344CB8AC3E}">
        <p14:creationId xmlns:p14="http://schemas.microsoft.com/office/powerpoint/2010/main" val="2506433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5249" y="883090"/>
            <a:ext cx="10720754" cy="5222288"/>
          </a:xfrm>
        </p:spPr>
        <p:txBody>
          <a:bodyPr>
            <a:normAutofit fontScale="55000" lnSpcReduction="20000"/>
          </a:bodyPr>
          <a:lstStyle/>
          <a:p>
            <a:pPr fontAlgn="base"/>
            <a:r>
              <a:rPr lang="ru-RU" sz="3300" b="1" i="1" dirty="0" smtClean="0"/>
              <a:t>Прочитать и перевести текст: </a:t>
            </a:r>
            <a:r>
              <a:rPr lang="en-US" sz="3300" b="1" i="1" dirty="0" smtClean="0"/>
              <a:t>The </a:t>
            </a:r>
            <a:r>
              <a:rPr lang="en-US" sz="3300" b="1" i="1" dirty="0"/>
              <a:t>weather</a:t>
            </a:r>
          </a:p>
          <a:p>
            <a:pPr marL="0" indent="0">
              <a:buNone/>
            </a:pPr>
            <a:r>
              <a:rPr lang="en-US" dirty="0"/>
              <a:t> </a:t>
            </a:r>
            <a:r>
              <a:rPr lang="en-US" sz="3300" dirty="0"/>
              <a:t>Every season is wonderful in its own way. In spring the air is refreshing, the trees are in blossom, the ground is covered with the first tender flowers. The birds start singing heavenly songs. In summer it can be really dry and sultry, there are thunders and </a:t>
            </a:r>
            <a:r>
              <a:rPr lang="en-US" sz="3300" dirty="0" smtClean="0"/>
              <a:t>lightings </a:t>
            </a:r>
            <a:r>
              <a:rPr lang="en-US" sz="3300" dirty="0"/>
              <a:t>during the heavy showers. People go sunbathing, fishing and sailing and enjoy all kinds of fruits and berries. In autumn the trees turn golden, it often rains cats and dogs and it’s quite muddy. The sky is overcast with grey clouds, sometimes it’s foggy and chilly and the days become shorter. In winter the snow covers the ground, the air is frosty, the roads are slippery. It is mainly freezing and there are periods of severe colds and heavy snowfalls. The temperature can fall down to 35 degrees below zero.</a:t>
            </a:r>
          </a:p>
          <a:p>
            <a:pPr marL="0" indent="0">
              <a:buNone/>
            </a:pPr>
            <a:r>
              <a:rPr lang="en-US" sz="3300" dirty="0"/>
              <a:t> I prefer not to complain about the weather but generally I enjoy mild and calm weather with a moderate breeze. I don’t quite like damp and gloomy weather and it’s hard for me to stand windy or hot summer days with mosquitoes and flies and oppressive heat. But so many men, so many minds.</a:t>
            </a:r>
          </a:p>
          <a:p>
            <a:pPr marL="0" indent="0">
              <a:buNone/>
            </a:pPr>
            <a:r>
              <a:rPr lang="en-US" sz="3300" dirty="0"/>
              <a:t> Our country is so huge and the weather is not the same in different parts of Russia. It depends on the geographical position and the type of climate. We must admit that the climate has changed much due to global warming and winters have become much warmer. It looks rather strange and disappointing when there is little snow in winter and sometimes it even sleets or drizzles.</a:t>
            </a:r>
          </a:p>
          <a:p>
            <a:pPr marL="0" indent="0">
              <a:buNone/>
            </a:pPr>
            <a:r>
              <a:rPr lang="en-US" sz="3300" dirty="0"/>
              <a:t> Frankly speaking, I don’t trust our misleading weather forecasts as they don’t come true as a rule. The weather is changeable and it is a thing that is beyond us, so it’s better to keep an umbrella in your bag all the year round.</a:t>
            </a:r>
          </a:p>
          <a:p>
            <a:pPr marL="0" indent="0">
              <a:buNone/>
            </a:pPr>
            <a:r>
              <a:rPr lang="ru-RU" sz="3300" b="1" i="1" dirty="0" smtClean="0"/>
              <a:t>  </a:t>
            </a:r>
            <a:endParaRPr lang="ru-RU" sz="3300" b="1" i="1" dirty="0"/>
          </a:p>
        </p:txBody>
      </p:sp>
    </p:spTree>
    <p:extLst>
      <p:ext uri="{BB962C8B-B14F-4D97-AF65-F5344CB8AC3E}">
        <p14:creationId xmlns:p14="http://schemas.microsoft.com/office/powerpoint/2010/main" val="984345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4234" y="784615"/>
            <a:ext cx="10889566" cy="5489575"/>
          </a:xfrm>
        </p:spPr>
        <p:txBody>
          <a:bodyPr numCol="2">
            <a:normAutofit fontScale="77500" lnSpcReduction="20000"/>
          </a:bodyPr>
          <a:lstStyle/>
          <a:p>
            <a:r>
              <a:rPr lang="ru-RU" dirty="0" smtClean="0"/>
              <a:t>ДОМАШНЕЕ ЗАДАНИЕ:</a:t>
            </a:r>
          </a:p>
          <a:p>
            <a:r>
              <a:rPr lang="ru-RU" b="1" dirty="0"/>
              <a:t>Выберите правильный вариант ответа:</a:t>
            </a:r>
            <a:endParaRPr lang="ru-RU" dirty="0"/>
          </a:p>
          <a:p>
            <a:r>
              <a:rPr lang="ru-RU" dirty="0"/>
              <a:t>1.Туманный:</a:t>
            </a:r>
          </a:p>
          <a:p>
            <a:r>
              <a:rPr lang="ru-RU" dirty="0"/>
              <a:t>А ) </a:t>
            </a:r>
            <a:r>
              <a:rPr lang="en-US" dirty="0"/>
              <a:t>foggy B ) cloudy C) frosty</a:t>
            </a:r>
          </a:p>
          <a:p>
            <a:r>
              <a:rPr lang="en-US" dirty="0"/>
              <a:t>2.</a:t>
            </a:r>
            <a:r>
              <a:rPr lang="ru-RU" dirty="0"/>
              <a:t>Ниже нуля:</a:t>
            </a:r>
          </a:p>
          <a:p>
            <a:r>
              <a:rPr lang="en-US" dirty="0"/>
              <a:t>A) above zero B) one zero C) below zero</a:t>
            </a:r>
          </a:p>
          <a:p>
            <a:r>
              <a:rPr lang="en-US" dirty="0"/>
              <a:t>3. </a:t>
            </a:r>
            <a:r>
              <a:rPr lang="ru-RU" dirty="0"/>
              <a:t>Жаркая погода:</a:t>
            </a:r>
          </a:p>
          <a:p>
            <a:r>
              <a:rPr lang="en-US" dirty="0"/>
              <a:t>A) the weather is sunny B) the weather is hot C) the weather is rainy</a:t>
            </a:r>
          </a:p>
          <a:p>
            <a:r>
              <a:rPr lang="en-US" dirty="0"/>
              <a:t>4. </a:t>
            </a:r>
            <a:r>
              <a:rPr lang="ru-RU" dirty="0"/>
              <a:t>Морозит:</a:t>
            </a:r>
          </a:p>
          <a:p>
            <a:r>
              <a:rPr lang="en-US" dirty="0"/>
              <a:t>A) it freezes B) it melts C) it snows</a:t>
            </a:r>
          </a:p>
          <a:p>
            <a:r>
              <a:rPr lang="en-US" dirty="0"/>
              <a:t>5. </a:t>
            </a:r>
            <a:r>
              <a:rPr lang="ru-RU" dirty="0"/>
              <a:t>Дождь:</a:t>
            </a:r>
          </a:p>
          <a:p>
            <a:r>
              <a:rPr lang="en-US" dirty="0"/>
              <a:t>A) a snow B) a rain C) a storm</a:t>
            </a:r>
          </a:p>
          <a:p>
            <a:r>
              <a:rPr lang="ru-RU" b="1" dirty="0"/>
              <a:t>Поставьте глагол в подходящую форму:</a:t>
            </a:r>
            <a:endParaRPr lang="ru-RU" dirty="0"/>
          </a:p>
          <a:p>
            <a:r>
              <a:rPr lang="ru-RU" dirty="0"/>
              <a:t>1. </a:t>
            </a:r>
            <a:r>
              <a:rPr lang="en-US" dirty="0"/>
              <a:t>Bill ___(to play) football tomorrow in the evening.</a:t>
            </a:r>
          </a:p>
          <a:p>
            <a:r>
              <a:rPr lang="en-US" dirty="0"/>
              <a:t>2. We___( to be) going to wear warm boots.</a:t>
            </a:r>
          </a:p>
          <a:p>
            <a:r>
              <a:rPr lang="en-US" dirty="0"/>
              <a:t>3. Nelly ___(to be) going to make a snowman .</a:t>
            </a:r>
          </a:p>
          <a:p>
            <a:r>
              <a:rPr lang="en-US" dirty="0"/>
              <a:t>4. If it ___(to freeze), my sister ___ (to stay) at home.</a:t>
            </a:r>
          </a:p>
          <a:p>
            <a:r>
              <a:rPr lang="en-US" dirty="0"/>
              <a:t>5. If it ___(to rain), my friends ___(to play) sports in the school.</a:t>
            </a:r>
          </a:p>
          <a:p>
            <a:r>
              <a:rPr lang="ru-RU" b="1" dirty="0"/>
              <a:t>Переведите на английский:</a:t>
            </a:r>
            <a:endParaRPr lang="ru-RU" dirty="0"/>
          </a:p>
          <a:p>
            <a:r>
              <a:rPr lang="ru-RU" dirty="0"/>
              <a:t>1.Вечером будет дождь.</a:t>
            </a:r>
          </a:p>
          <a:p>
            <a:r>
              <a:rPr lang="ru-RU" dirty="0"/>
              <a:t>2.Сегодня жаркая погода.</a:t>
            </a:r>
          </a:p>
          <a:p>
            <a:r>
              <a:rPr lang="ru-RU" dirty="0"/>
              <a:t>3.Осенью часто идет дождь.</a:t>
            </a:r>
          </a:p>
          <a:p>
            <a:r>
              <a:rPr lang="ru-RU" dirty="0"/>
              <a:t>4.Если будет гроза, мы останемся дома.</a:t>
            </a:r>
          </a:p>
          <a:p>
            <a:r>
              <a:rPr lang="ru-RU" dirty="0"/>
              <a:t>5.Если будет солнечно и тепло, мы пойдем в парк.</a:t>
            </a:r>
          </a:p>
          <a:p>
            <a:endParaRPr lang="ru-RU" dirty="0"/>
          </a:p>
        </p:txBody>
      </p:sp>
    </p:spTree>
    <p:extLst>
      <p:ext uri="{BB962C8B-B14F-4D97-AF65-F5344CB8AC3E}">
        <p14:creationId xmlns:p14="http://schemas.microsoft.com/office/powerpoint/2010/main" val="358812040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Words>
  <Application>Microsoft Office PowerPoint</Application>
  <PresentationFormat>Широкоэкранный</PresentationFormat>
  <Paragraphs>32</Paragraphs>
  <Slides>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vt:i4>
      </vt:variant>
    </vt:vector>
  </HeadingPairs>
  <TitlesOfParts>
    <vt:vector size="7" baseType="lpstr">
      <vt:lpstr>Arial</vt:lpstr>
      <vt:lpstr>Calibri</vt:lpstr>
      <vt:lpstr>Calibri Light</vt:lpstr>
      <vt:lpstr>Тема Office</vt:lpstr>
      <vt:lpstr>English 6 класс</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6 класс</dc:title>
  <dc:creator>User</dc:creator>
  <cp:lastModifiedBy>User</cp:lastModifiedBy>
  <cp:revision>2</cp:revision>
  <dcterms:created xsi:type="dcterms:W3CDTF">2020-03-17T10:23:17Z</dcterms:created>
  <dcterms:modified xsi:type="dcterms:W3CDTF">2020-03-17T10:23:59Z</dcterms:modified>
</cp:coreProperties>
</file>