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7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EFGnirpjk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0" cap="none" dirty="0" smtClean="0">
                <a:ln>
                  <a:noFill/>
                </a:ln>
                <a:solidFill>
                  <a:prstClr val="black"/>
                </a:solidFill>
                <a:effectLst/>
                <a:latin typeface="Calibri"/>
              </a:rPr>
              <a:t>Урок музыки-2 </a:t>
            </a:r>
            <a:r>
              <a:rPr lang="ru-RU" sz="2800" b="0" cap="none" dirty="0" err="1" smtClean="0">
                <a:ln>
                  <a:noFill/>
                </a:ln>
                <a:solidFill>
                  <a:prstClr val="black"/>
                </a:solidFill>
                <a:effectLst/>
                <a:latin typeface="Calibri"/>
              </a:rPr>
              <a:t>кл</a:t>
            </a:r>
            <a:r>
              <a:rPr lang="ru-RU" sz="1600" b="0" cap="none" dirty="0" smtClean="0">
                <a:ln>
                  <a:noFill/>
                </a:ln>
                <a:solidFill>
                  <a:prstClr val="black"/>
                </a:solidFill>
                <a:effectLst/>
                <a:latin typeface="Calibri"/>
              </a:rPr>
              <a:t>.</a:t>
            </a:r>
            <a:br>
              <a:rPr lang="ru-RU" sz="1600" b="0" cap="none" dirty="0" smtClean="0">
                <a:ln>
                  <a:noFill/>
                </a:ln>
                <a:solidFill>
                  <a:prstClr val="black"/>
                </a:solidFill>
                <a:effectLst/>
                <a:latin typeface="Calibri"/>
              </a:rPr>
            </a:br>
            <a:r>
              <a:rPr lang="ru-RU" sz="1600" b="0" cap="none" dirty="0" smtClean="0">
                <a:ln>
                  <a:noFill/>
                </a:ln>
                <a:solidFill>
                  <a:prstClr val="black"/>
                </a:solidFill>
                <a:effectLst/>
                <a:latin typeface="Calibri"/>
              </a:rPr>
              <a:t>«</a:t>
            </a:r>
            <a:r>
              <a:rPr lang="ru-RU" sz="1600" b="0" cap="none" dirty="0" smtClean="0">
                <a:ln>
                  <a:noFill/>
                </a:ln>
                <a:solidFill>
                  <a:prstClr val="black"/>
                </a:solidFill>
                <a:effectLst/>
                <a:latin typeface="Roboto"/>
              </a:rPr>
              <a:t>Петя и волк" Сергея Прокофьева — Шишкина школа</a:t>
            </a:r>
            <a:br>
              <a:rPr lang="ru-RU" sz="1600" b="0" cap="none" dirty="0" smtClean="0">
                <a:ln>
                  <a:noFill/>
                </a:ln>
                <a:solidFill>
                  <a:prstClr val="black"/>
                </a:solidFill>
                <a:effectLst/>
                <a:latin typeface="Roboto"/>
              </a:rPr>
            </a:br>
            <a:r>
              <a:rPr lang="ru-RU" sz="1600" b="0" cap="none" dirty="0" smtClean="0">
                <a:ln>
                  <a:noFill/>
                </a:ln>
                <a:solidFill>
                  <a:prstClr val="black"/>
                </a:solidFill>
                <a:effectLst/>
                <a:latin typeface="Roboto"/>
              </a:rPr>
              <a:t>Скопируйте и перейдите по ссылке</a:t>
            </a:r>
            <a:br>
              <a:rPr lang="ru-RU" sz="1600" b="0" cap="none" dirty="0" smtClean="0">
                <a:ln>
                  <a:noFill/>
                </a:ln>
                <a:solidFill>
                  <a:prstClr val="black"/>
                </a:solidFill>
                <a:effectLst/>
                <a:latin typeface="Roboto"/>
              </a:rPr>
            </a:br>
            <a:r>
              <a:rPr lang="ru-RU" sz="1600" b="0" cap="none" dirty="0" smtClean="0">
                <a:ln>
                  <a:noFill/>
                </a:ln>
                <a:solidFill>
                  <a:prstClr val="black"/>
                </a:solidFill>
                <a:effectLst/>
                <a:latin typeface="Roboto"/>
              </a:rPr>
              <a:t>1.     </a:t>
            </a:r>
            <a:r>
              <a:rPr lang="en-US" sz="1600" b="0" cap="none" dirty="0" smtClean="0">
                <a:ln>
                  <a:noFill/>
                </a:ln>
                <a:solidFill>
                  <a:prstClr val="black"/>
                </a:solidFill>
                <a:effectLst/>
                <a:latin typeface="Roboto"/>
                <a:hlinkClick r:id="rId2"/>
              </a:rPr>
              <a:t>https://www.youtube.com/watch?v=gEFGnirpjkA</a:t>
            </a:r>
            <a:r>
              <a:rPr lang="ru-RU" sz="1600" b="0" cap="none" smtClean="0">
                <a:ln>
                  <a:noFill/>
                </a:ln>
                <a:solidFill>
                  <a:prstClr val="black"/>
                </a:solidFill>
                <a:effectLst/>
                <a:latin typeface="Roboto"/>
              </a:rPr>
              <a:t/>
            </a:r>
            <a:br>
              <a:rPr lang="ru-RU" sz="1600" b="0" cap="none" smtClean="0">
                <a:ln>
                  <a:noFill/>
                </a:ln>
                <a:solidFill>
                  <a:prstClr val="black"/>
                </a:solidFill>
                <a:effectLst/>
                <a:latin typeface="Roboto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136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</TotalTime>
  <Words>4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Урок музыки-2 кл. «Петя и волк" Сергея Прокофьева — Шишкина школа Скопируйте и перейдите по ссылке 1.     https://www.youtube.com/watch?v=gEFGnirpjkA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музыки-2 кл. «Петя и волк" Сергея Прокофьева — Шишкина школа </dc:title>
  <dc:creator>123</dc:creator>
  <cp:lastModifiedBy>123</cp:lastModifiedBy>
  <cp:revision>3</cp:revision>
  <dcterms:created xsi:type="dcterms:W3CDTF">2020-03-17T16:37:30Z</dcterms:created>
  <dcterms:modified xsi:type="dcterms:W3CDTF">2020-03-17T17:26:33Z</dcterms:modified>
</cp:coreProperties>
</file>