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30" autoAdjust="0"/>
  </p:normalViewPr>
  <p:slideViewPr>
    <p:cSldViewPr>
      <p:cViewPr>
        <p:scale>
          <a:sx n="90" d="100"/>
          <a:sy n="90" d="100"/>
        </p:scale>
        <p:origin x="-594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large-24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431557" cy="710140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352688" y="1052736"/>
            <a:ext cx="6438622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18.03.20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Литературное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lvl="0"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чтение</a:t>
            </a:r>
          </a:p>
          <a:p>
            <a:pPr lvl="0" algn="ctr"/>
            <a:r>
              <a:rPr lang="ru-RU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 </a:t>
            </a:r>
            <a:r>
              <a:rPr lang="ru-RU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Миша хотел Маму перехитрить</a:t>
            </a:r>
          </a:p>
          <a:p>
            <a:pPr algn="ctr"/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2775" y="1629569"/>
            <a:ext cx="2838450" cy="4467225"/>
          </a:xfrm>
        </p:spPr>
      </p:pic>
      <p:pic>
        <p:nvPicPr>
          <p:cNvPr id="4" name="Содержимое 3" descr="img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85728"/>
            <a:ext cx="3926240" cy="6179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491880" y="285728"/>
            <a:ext cx="529496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Евгений Андреевич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Пермяк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Произведения 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Кем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быть?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На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цвета радуги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Сказка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сером волке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Азбука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нашей жизни.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Горбатый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медведь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Мой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Последние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заморозки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Сказка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стране</a:t>
            </a:r>
            <a:r>
              <a:rPr lang="ru-RU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Терра-Ферро</a:t>
            </a:r>
            <a:endParaRPr lang="ru-RU" sz="240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4584" y="116632"/>
            <a:ext cx="942972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14348" y="285728"/>
            <a:ext cx="75724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Домашнее задание!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2037653"/>
            <a:ext cx="4357718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Страница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82 -84 .Вопросы и задания.(устно)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62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Людмила)</dc:creator>
  <cp:lastModifiedBy>123</cp:lastModifiedBy>
  <cp:revision>24</cp:revision>
  <dcterms:created xsi:type="dcterms:W3CDTF">2015-04-01T15:54:32Z</dcterms:created>
  <dcterms:modified xsi:type="dcterms:W3CDTF">2020-03-17T18:11:31Z</dcterms:modified>
</cp:coreProperties>
</file>