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18.03.20.</a:t>
            </a:r>
            <a:br>
              <a:rPr lang="ru-RU" dirty="0" smtClean="0"/>
            </a:br>
            <a:r>
              <a:rPr lang="ru-RU" dirty="0" smtClean="0"/>
              <a:t>Урок физкультуры 2 класс</a:t>
            </a:r>
            <a:br>
              <a:rPr lang="ru-RU" dirty="0" smtClean="0"/>
            </a:br>
            <a:r>
              <a:rPr lang="ru-RU" dirty="0" smtClean="0"/>
              <a:t>Задание: разучи комплекс утренней зарядки.</a:t>
            </a:r>
            <a:br>
              <a:rPr lang="ru-RU" dirty="0" smtClean="0"/>
            </a:br>
            <a:r>
              <a:rPr lang="en-US" dirty="0"/>
              <a:t>https://www.youtube.com/watch?v=Y7aPB2BJ4zs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3704456" cy="80910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https://vur-dspassk.ucoz.ru/FOTO/3b1192539dd6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450" y="3933055"/>
            <a:ext cx="2143398" cy="286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avatars.mds.yandex.net/get-pdb/472427/be33ee48-71ce-40a9-ae07-8353ae3120e2/ori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645024"/>
            <a:ext cx="3386182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206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2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Волна</vt:lpstr>
      <vt:lpstr>18.03.20. Урок физкультуры 2 класс Задание: разучи комплекс утренней зарядки. https://www.youtube.com/watch?v=Y7aPB2BJ4zs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18.03.20. Урок физкультуры 2 класс Задание: разучи комплекс утренней зарядки. https://www.youtube.com/watch?v=Y7aPB2BJ4zs</dc:title>
  <dc:creator>123</dc:creator>
  <cp:lastModifiedBy>123</cp:lastModifiedBy>
  <cp:revision>1</cp:revision>
  <dcterms:created xsi:type="dcterms:W3CDTF">2020-03-17T17:42:52Z</dcterms:created>
  <dcterms:modified xsi:type="dcterms:W3CDTF">2020-03-17T17:52:19Z</dcterms:modified>
</cp:coreProperties>
</file>