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>
        <p:scale>
          <a:sx n="108" d="100"/>
          <a:sy n="108" d="100"/>
        </p:scale>
        <p:origin x="-7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700" y="479424"/>
            <a:ext cx="7251700" cy="1122363"/>
          </a:xfrm>
          <a:noFill/>
          <a:ln>
            <a:noFill/>
          </a:ln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4"/>
          </a:effectRef>
          <a:fontRef idx="none"/>
        </p:style>
        <p:txBody>
          <a:bodyPr anchor="b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550" y="1601787"/>
            <a:ext cx="6858000" cy="70326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>
              <a:buNone/>
              <a:defRPr sz="2400" b="1" cap="none" spc="0">
                <a:ln/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7AEB5-30FC-4936-87B3-7149A89481C8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9F019-041A-43F1-8FB0-320D6D7D9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09F1-A677-4CC2-BA6A-130BD08FCD08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46A6E-3D02-4BCE-A624-1B2784841D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B009-AD95-4F63-9169-88334F08EFE3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07B9F-E4D7-42D4-BAB3-F16D4027D0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725" y="198439"/>
            <a:ext cx="6940550" cy="904874"/>
          </a:xfr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725" y="1103313"/>
            <a:ext cx="6940550" cy="37084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D9C7-E05D-46CD-B365-54890A7D976B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8D1DD-4979-4042-9D8A-8E77617843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1CFF-7666-40E5-AE7A-7386AA12E510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1768-0103-4CE8-BAAF-B92130F3EE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F73D1-FC67-4A57-A42B-5F5F4E700545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21E91-ADF1-4FB6-AD48-EDBE8C4446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00A0-C444-4DCB-913D-A57D5569E83D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645AC-B527-4F49-ACAB-DC97693E5F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DD7F-D268-46CB-8CB0-E1E00219C3BF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82096-2658-41E4-BF8E-C9DC4D9386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AA89-ACB6-4C23-AC51-4B6DFC023660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D14EE-014E-49CD-9CE9-9C15B7D24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C24D-ED5D-40D7-97E2-3166406FB524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54CF4-044D-4320-A1D9-60F549481E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429D-3DA6-48C1-A7AF-5FFEBE24A5E9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5592D-DAB6-4FC8-80C4-5998CCBA88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37E42F-69BF-4871-B7BE-4D1DFF87F419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7CDA336-9D8D-4221-907B-809D113D490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7975"/>
            <a:ext cx="6858000" cy="11795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чтение, 2 класс,                                     УМК «Перспектива»,                                                </a:t>
            </a:r>
            <a:endParaRPr lang="ru-RU" sz="24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807778"/>
            <a:ext cx="6858000" cy="276422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Л.Н.Толстой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«Отец и сыновья»,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«Старый дед и внучек»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Лев Николаевич Толстой</a:t>
            </a:r>
            <a:endParaRPr lang="ru-RU" dirty="0"/>
          </a:p>
        </p:txBody>
      </p:sp>
      <p:pic>
        <p:nvPicPr>
          <p:cNvPr id="4" name="Содержимое 3" descr="tolstoy-399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0696" y="1103313"/>
            <a:ext cx="3082608" cy="3708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101725" y="157654"/>
            <a:ext cx="6940550" cy="4855779"/>
          </a:xfrm>
          <a:ln w="9525"/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Лев Николаевич Толстой (1828 – 1910) родился в родовой усадьбе графов Толстых - Ясной Поляне Тульской губернии. Он рано потерял своих родителей и был воспитан опекунами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Получив хорошее домашнее образование, Толстой поступает в Казанский университет, но учеба его тяготит, и он возвращается в Ясную Поляну, откуда вскоре уезжает служить на Кавказ. Именно там появляются его первые произведения.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Спросите любого взрослого человека – какие книги Льва Николаевича Толстого он знает, и каждый вам ответит – «Анна Каренина» и «Война и мир». Безусловно, именно они принесли ему всемирную известность. Но Лев Толстой писал не только взрослые произведения, был еще и Лев Толстой для детей.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завещанию он был похоронен в Ясной Поляне, на холме, где в детстве маленький Лев искал «зеленую палочку», которая помогла бы сделать всех людей счастливыми.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1725" y="147145"/>
            <a:ext cx="6940550" cy="492935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олстой умел разговаривать с детьми, знал множество сказок и историй. Его с удовольствием слушали как родные внуки, так и крестьянские дети. А рассказать он много о многом, ведь его собственные интересы были очень разносторонними.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Ясной Поляне Лев Толстой открыл школу для крестьянских детей, сам преподавал в ней и решил написать учебную книжку для самых маленьких. Назвал он ее "Азбука", но это была скорее энциклопедия в четырех томах. Огромную работу проделал писатель, добиваясь, чтобы, как он сам говорил, все было "красиво, коротко, просто и, главное, ясно".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Памятник Л.Н.Толстому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v_Tolsto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1350" y="1103313"/>
            <a:ext cx="2781300" cy="3708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77" y="198439"/>
            <a:ext cx="7672998" cy="904874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«Отец и сыновья» (басня)(с.74-прочитать,ответить на вопросы.)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mpB12-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4646" y="1147368"/>
            <a:ext cx="2426677" cy="3591685"/>
          </a:xfrm>
        </p:spPr>
      </p:pic>
      <p:sp>
        <p:nvSpPr>
          <p:cNvPr id="3" name="Прямоугольник 2"/>
          <p:cNvSpPr/>
          <p:nvPr/>
        </p:nvSpPr>
        <p:spPr>
          <a:xfrm>
            <a:off x="4431323" y="1644162"/>
            <a:ext cx="36839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Басня — стихотворное или прозаическое литературное произведение, нравоучительного, сатирического характера. В конце басни содержится краткое нравоучительное заключение — так называемая мораль. Действующими лицами обычно выступают животные, растения, вещи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Старый дед и внучек»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(рассказ-прочитать с.80)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734220_html_7c724e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8123" y="1090247"/>
            <a:ext cx="2743200" cy="2171700"/>
          </a:xfrm>
        </p:spPr>
      </p:pic>
      <p:sp>
        <p:nvSpPr>
          <p:cNvPr id="3" name="Прямоугольник 2"/>
          <p:cNvSpPr/>
          <p:nvPr/>
        </p:nvSpPr>
        <p:spPr>
          <a:xfrm>
            <a:off x="4571999" y="1099038"/>
            <a:ext cx="350813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Рассказ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это литературное произведение повествовательного характера и малого объема. В основе рассказа лежит какое-то событие, происшествие, которое происходит за короткое время. Персонажей в рассказе обычно немного.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969" y="3305907"/>
            <a:ext cx="3851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Работа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словарём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6724" y="3640015"/>
            <a:ext cx="26552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Лоханка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круглая или продолговатая посуда для стирки белья, мытья посуды, сливания жидкости.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40115" y="2964164"/>
            <a:ext cx="4123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Работа с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пословицами(Объясни как понимаешь смысл)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1999" y="3672050"/>
            <a:ext cx="3851032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Веника не сломишь, а по прутику весь переломаешь.</a:t>
            </a:r>
          </a:p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 за всех, все за одного.</a:t>
            </a:r>
          </a:p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родителей почитает, тот вовек не погибает.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Научись выразительно            читать</a:t>
            </a:r>
            <a:r>
              <a:rPr lang="ru-RU" b="1" dirty="0" smtClean="0"/>
              <a:t>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613530"/>
      </p:ext>
    </p:extLst>
  </p:cSld>
  <p:clrMapOvr>
    <a:masterClrMapping/>
  </p:clrMapOvr>
</p:sld>
</file>

<file path=ppt/theme/theme1.xml><?xml version="1.0" encoding="utf-8"?>
<a:theme xmlns:a="http://schemas.openxmlformats.org/drawingml/2006/main" name="писатель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A40861D8-65F1-49E8-895E-38D0465CDAE0}" vid="{A9F4279F-7CFA-4EE6-8D9D-8C5BD3B474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писатель</Template>
  <TotalTime>79</TotalTime>
  <Words>430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писатель</vt:lpstr>
      <vt:lpstr>Литературное чтение, 2 класс,                                     УМК «Перспектива»,                                                </vt:lpstr>
      <vt:lpstr>Лев Николаевич Толстой</vt:lpstr>
      <vt:lpstr>Презентация PowerPoint</vt:lpstr>
      <vt:lpstr>Презентация PowerPoint</vt:lpstr>
      <vt:lpstr>Памятник Л.Н.Толстому</vt:lpstr>
      <vt:lpstr>«Отец и сыновья» (басня)(с.74-прочитать,ответить на вопросы.)</vt:lpstr>
      <vt:lpstr>«Старый дед и внучек» (рассказ-прочитать с.80)</vt:lpstr>
      <vt:lpstr>     Научись выразительно            читать!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123</cp:lastModifiedBy>
  <cp:revision>11</cp:revision>
  <dcterms:created xsi:type="dcterms:W3CDTF">2015-03-05T15:47:14Z</dcterms:created>
  <dcterms:modified xsi:type="dcterms:W3CDTF">2020-03-17T08:59:19Z</dcterms:modified>
</cp:coreProperties>
</file>